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2" r:id="rId8"/>
    <p:sldId id="263" r:id="rId9"/>
    <p:sldId id="264" r:id="rId10"/>
    <p:sldId id="265" r:id="rId11"/>
    <p:sldId id="268" r:id="rId12"/>
    <p:sldId id="266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5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5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805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2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843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02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2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7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45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7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6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8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9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2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75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ADAF-9A24-4A6A-B8D3-A83A9BB7084A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AEF114-6E4E-4FDF-AB31-FFA13CF1C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MSSupport@roeing.com" TargetMode="Externa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pps.roeing.com/riaa" TargetMode="Externa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MSSupport@roeing.com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EAP Software Support</a:t>
            </a:r>
            <a:br>
              <a:rPr lang="en-US" dirty="0"/>
            </a:br>
            <a:r>
              <a:rPr lang="en-US" dirty="0"/>
              <a:t>Ticketing Portal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Brad Forgey</a:t>
            </a:r>
          </a:p>
          <a:p>
            <a:r>
              <a:rPr lang="en-US" dirty="0"/>
              <a:t>Roeing Corporation</a:t>
            </a:r>
          </a:p>
          <a:p>
            <a:r>
              <a:rPr lang="en-US" dirty="0"/>
              <a:t>August 9, 2018</a:t>
            </a:r>
          </a:p>
        </p:txBody>
      </p:sp>
    </p:spTree>
    <p:extLst>
      <p:ext uri="{BB962C8B-B14F-4D97-AF65-F5344CB8AC3E}">
        <p14:creationId xmlns:p14="http://schemas.microsoft.com/office/powerpoint/2010/main" val="9941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 Status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E994570-5CAE-44A3-AA3F-911204804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1503123"/>
            <a:ext cx="8535988" cy="484847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New – Ticket has not been looked at by helpdesk yet.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 Progress – Ticket is being looked 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Waiting on Customer – We need more information from you.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Closed – The ticket was cancelled (in the case of a duplicate)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Resolved In Production – The issue is resolved in the system now.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Resolved for Release – We will need to release a code update to resolve the issue.  That is in progress.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9216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Tickets by Email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606162"/>
            <a:ext cx="8535988" cy="294109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Our preferred method.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Email your issue to </a:t>
            </a:r>
            <a:r>
              <a:rPr lang="en-US" sz="2400" dirty="0">
                <a:hlinkClick r:id="rId2"/>
              </a:rPr>
              <a:t>DMSSupport@roeing.com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You can attach screen shots if available.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Ticket will be automatically created.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You will get notifications automatically.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4375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Phone Support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503122"/>
            <a:ext cx="8535988" cy="298141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Help desk hours are 8 to 5 Eastern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888-787-5402 and mention Energy Assistance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will create a ticket if you call in so the issue can be tracked.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1667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816274"/>
            <a:ext cx="8535988" cy="41781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hlinkClick r:id="rId2"/>
              </a:rPr>
              <a:t>https://apps.roeing.com/riaa</a:t>
            </a:r>
            <a:endParaRPr lang="en-US" sz="3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This slide deck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Ticketing Documentation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RIAA installers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Other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197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Support Options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816274"/>
            <a:ext cx="8535988" cy="41781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Roeing will provide tier 1 support for the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Ticketing Portal access for all agencies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Contacting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Email an issue to   </a:t>
            </a:r>
            <a:r>
              <a:rPr lang="en-US" sz="2400" dirty="0">
                <a:hlinkClick r:id="rId2"/>
              </a:rPr>
              <a:t>DMSSupport@roeing.com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Login to the portal and enter a ticket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Call 888-787-5402 and mention Energy Assistance</a:t>
            </a:r>
          </a:p>
        </p:txBody>
      </p:sp>
    </p:spTree>
    <p:extLst>
      <p:ext uri="{BB962C8B-B14F-4D97-AF65-F5344CB8AC3E}">
        <p14:creationId xmlns:p14="http://schemas.microsoft.com/office/powerpoint/2010/main" val="116581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 Portal Features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816274"/>
            <a:ext cx="8535988" cy="41781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View Current Tickets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Ticket Status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Resolutions and 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Update Ticket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Enter New Tickets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Automatic Email Notification of Ticket Updates</a:t>
            </a:r>
          </a:p>
        </p:txBody>
      </p:sp>
    </p:spTree>
    <p:extLst>
      <p:ext uri="{BB962C8B-B14F-4D97-AF65-F5344CB8AC3E}">
        <p14:creationId xmlns:p14="http://schemas.microsoft.com/office/powerpoint/2010/main" val="17565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D52308-6635-4B68-9007-2EECCB0D4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4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53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Create a Ticket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B94C81-9823-4DF9-AB05-FE1271B2B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30" y="1417140"/>
            <a:ext cx="7791843" cy="520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742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 Information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C5FDACB-D535-4A22-8378-A0F052167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863" y="1630363"/>
            <a:ext cx="8596312" cy="441166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Title – General Description of the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Problem Description – Description of the issue and how to reproduce the issue.  Please do not add PII data like SSN.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 Attachment – You can upload screen shots or a document.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Emergency – Please only mark if it really is an emergency.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Submit – This will create the ticket and notify our help desk staff.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414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 Process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816273"/>
            <a:ext cx="8535988" cy="4848477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Ticket is created.  You will receive an email confirmation.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Roeing Helpdesk staff is alerted.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we need more information, the ticket status will be changed to ‘Waiting on Customer’ and you will get an email with the information we need.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You can either respond to the email with more details or login to the ticket portal.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Tickets will be resolved with either: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Resolved in Production – issue is resolved now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Resolved for Release – issue requires an update that is being tested for release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8672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Tickets Tab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0AFD22-D7E5-458C-A7BA-0E278EFAC1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1AA6D8-5E07-4864-8938-0F8662E8F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2" y="1466850"/>
            <a:ext cx="11610975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04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17323"/>
          </a:xfrm>
        </p:spPr>
        <p:txBody>
          <a:bodyPr/>
          <a:lstStyle/>
          <a:p>
            <a:r>
              <a:rPr lang="en-US" dirty="0"/>
              <a:t>Ticket Information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5F7A56-B5B1-4F6E-942C-1A031613D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885" y="1503123"/>
            <a:ext cx="8009118" cy="5366109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50792BE2-8A5C-4BD8-BB1D-6EE34E04FA3C}"/>
              </a:ext>
            </a:extLst>
          </p:cNvPr>
          <p:cNvSpPr/>
          <p:nvPr/>
        </p:nvSpPr>
        <p:spPr>
          <a:xfrm>
            <a:off x="6570482" y="2630078"/>
            <a:ext cx="443060" cy="226244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437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365</TotalTime>
  <Words>417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EAP Software Support Ticketing Portal</vt:lpstr>
      <vt:lpstr>Support Options</vt:lpstr>
      <vt:lpstr>Ticket Portal Features</vt:lpstr>
      <vt:lpstr>PowerPoint Presentation</vt:lpstr>
      <vt:lpstr>Create a Ticket</vt:lpstr>
      <vt:lpstr>Ticket Information</vt:lpstr>
      <vt:lpstr>Ticket Process</vt:lpstr>
      <vt:lpstr>Tickets Tab</vt:lpstr>
      <vt:lpstr>Ticket Information</vt:lpstr>
      <vt:lpstr>Ticket Status</vt:lpstr>
      <vt:lpstr>Tickets by Email</vt:lpstr>
      <vt:lpstr>Phone Support</vt:lpstr>
      <vt:lpstr>Links</vt:lpstr>
    </vt:vector>
  </TitlesOfParts>
  <Company>Roeing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RIAA for LIHEAP 2019 Connectwise</dc:title>
  <dc:creator>Brad Forgey</dc:creator>
  <cp:lastModifiedBy>Brad Forgey</cp:lastModifiedBy>
  <cp:revision>28</cp:revision>
  <dcterms:created xsi:type="dcterms:W3CDTF">2015-08-12T18:59:05Z</dcterms:created>
  <dcterms:modified xsi:type="dcterms:W3CDTF">2018-08-02T18:39:25Z</dcterms:modified>
</cp:coreProperties>
</file>